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ED7E1-1800-4946-A0C6-D1C011BD7BD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15440-0A4C-47BF-ADBE-C9821D5C42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8134672" cy="403487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7.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Как назывались профессиональные театральные коллективы в годы Великой Отечественной войны, обслуживавшие части РККА и РКФ</a:t>
            </a:r>
            <a:r>
              <a:rPr lang="en-US" b="1" dirty="0" smtClean="0"/>
              <a:t> </a:t>
            </a:r>
            <a:r>
              <a:rPr lang="ru-RU" b="1" dirty="0" smtClean="0"/>
              <a:t>на фронте и в прифронтовых районах?</a:t>
            </a:r>
            <a:br>
              <a:rPr lang="ru-RU" b="1" dirty="0" smtClean="0"/>
            </a:br>
            <a:r>
              <a:rPr lang="ru-RU" b="1" dirty="0" smtClean="0"/>
              <a:t> 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Фронтовые бригады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-fotki.yandex.ru/get/52/lady-may2006.e/0_10cae_aff811af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84784"/>
            <a:ext cx="7731453" cy="5166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88640"/>
            <a:ext cx="8820472" cy="66693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К работе фронтовых бригад предъявлялись требования в духе военного времени: мобильность, готовность и способность выступать в непосредственной близости к передовой, играть везде — на палубах военных кораблей, под открытым небом, на аэродромах, в землянках, в блиндажах, на вокзалах, в агитпунктах, в медсанбатах, на лесных полянах, в оврагах. Всего работало около 4 тысяч фронтовых бригад.  Во фронтовых бригадах принимали участие 42 тысячи актёров, многие выступали на фронтах по </a:t>
            </a:r>
            <a:r>
              <a:rPr lang="ru-RU" b="1" smtClean="0"/>
              <a:t>300 раз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Государственные архивы РФ, хранящие фотодокументы о Великой 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8709517" cy="5835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Управляющая кнопка: назад 4">
            <a:hlinkClick r:id="rId3" action="ppaction://hlinkpres?slideindex=2&amp;slidetitle=Слайд 2" highlightClick="1"/>
          </p:cNvPr>
          <p:cNvSpPr/>
          <p:nvPr/>
        </p:nvSpPr>
        <p:spPr>
          <a:xfrm>
            <a:off x="8460432" y="6453336"/>
            <a:ext cx="683568" cy="404664"/>
          </a:xfrm>
          <a:prstGeom prst="actionButtonBackPreviou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</Words>
  <Application>Microsoft Office PowerPoint</Application>
  <PresentationFormat>Экран (4:3)</PresentationFormat>
  <Paragraphs>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7.  Как назывались профессиональные театральные коллективы в годы Великой Отечественной войны, обслуживавшие части РККА и РКФ на фронте и в прифронтовых районах?  </vt:lpstr>
      <vt:lpstr>Фронтовые бригады</vt:lpstr>
      <vt:lpstr>Слайд 3</vt:lpstr>
      <vt:lpstr>Слайд 4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  Как назывались профессиональные театральные коллективы в годы Великой Отечественной войны, обслуживавшие части РККА и РКФ на фронте и в прифронтовых районах? </dc:title>
  <dc:creator>Admin</dc:creator>
  <cp:lastModifiedBy>Смехнова</cp:lastModifiedBy>
  <cp:revision>9</cp:revision>
  <dcterms:created xsi:type="dcterms:W3CDTF">2014-12-22T16:23:46Z</dcterms:created>
  <dcterms:modified xsi:type="dcterms:W3CDTF">2015-01-14T06:19:01Z</dcterms:modified>
</cp:coreProperties>
</file>